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6" r:id="rId4"/>
    <p:sldId id="268" r:id="rId5"/>
    <p:sldId id="270" r:id="rId6"/>
    <p:sldId id="258" r:id="rId7"/>
    <p:sldId id="257" r:id="rId8"/>
    <p:sldId id="259" r:id="rId9"/>
    <p:sldId id="260" r:id="rId10"/>
    <p:sldId id="261" r:id="rId11"/>
    <p:sldId id="271" r:id="rId12"/>
    <p:sldId id="262" r:id="rId13"/>
    <p:sldId id="272" r:id="rId14"/>
    <p:sldId id="27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FF800-EFD2-A520-C403-CE819A911612}" v="230" dt="2025-02-05T14:42:26.213"/>
    <p1510:client id="{E54764D3-8F4C-33F2-65F0-7B5F851749AB}" v="1817" dt="2025-02-06T10:51:41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3"/>
    <p:restoredTop sz="94656"/>
  </p:normalViewPr>
  <p:slideViewPr>
    <p:cSldViewPr snapToGrid="0">
      <p:cViewPr varScale="1">
        <p:scale>
          <a:sx n="133" d="100"/>
          <a:sy n="133" d="100"/>
        </p:scale>
        <p:origin x="23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 dirty="0">
                <a:solidFill>
                  <a:srgbClr val="595959"/>
                </a:solidFill>
              </a:rPr>
              <a:t>Corso di AI Engineering</a:t>
            </a: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Segmentation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using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Cellpose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Why do we need a segmentation algorithm: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Results are not enough: 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110004020202020204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9F003C24-3525-A238-1084-046B354AF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1DFAFEF4-A91E-C99E-3079-63716ECD7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 err="1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920FDEBA-9E3C-0211-21EF-5E4D4DBA33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FB469CF-7F27-3503-6B66-8D4AE5C960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  MIL architecture and see if adding contextual knowledge to it will give better results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CEF83-88E9-F29F-D700-4961027A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0A64BC-F43B-8302-DCCD-6B411BE1F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F6C6B-7B68-A091-42A9-DB1C24B49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E1BB-A17D-73B9-6E16-5D97BEBA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ea typeface="+mj-lt"/>
                <a:cs typeface="+mj-lt"/>
              </a:rPr>
              <a:t>Scientific/Practical Importance</a:t>
            </a:r>
            <a:endParaRPr lang="it-IT" dirty="0">
              <a:ea typeface="+mj-lt"/>
              <a:cs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91D7A0-0659-D868-B366-53AF40B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1820189-A5F2-A557-5B46-3B9D1A0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93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4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670239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237</Words>
  <Application>Microsoft Office PowerPoint</Application>
  <PresentationFormat>Widescreen</PresentationFormat>
  <Paragraphs>19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Office Theme</vt:lpstr>
      <vt:lpstr>Multiple instance learning with  pre-contextual knowledge</vt:lpstr>
      <vt:lpstr>Aim of the project</vt:lpstr>
      <vt:lpstr>Scientific/Practical Importance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Segmentation using Cellpose</vt:lpstr>
      <vt:lpstr>What is Cellpose?</vt:lpstr>
      <vt:lpstr>How does Cellpose work?</vt:lpstr>
      <vt:lpstr>The importance of Cellpose</vt:lpstr>
      <vt:lpstr>Results with Cellpose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406</cp:revision>
  <dcterms:created xsi:type="dcterms:W3CDTF">2025-02-05T13:09:05Z</dcterms:created>
  <dcterms:modified xsi:type="dcterms:W3CDTF">2025-02-06T10:52:33Z</dcterms:modified>
</cp:coreProperties>
</file>